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327" r:id="rId3"/>
    <p:sldId id="328" r:id="rId4"/>
  </p:sldIdLst>
  <p:sldSz cx="12192000" cy="6858000"/>
  <p:notesSz cx="6858000" cy="9144000"/>
  <p:embeddedFontLst>
    <p:embeddedFont>
      <p:font typeface="맑은 고딕" panose="020B0503020000020004" pitchFamily="50" charset="-127"/>
      <p:regular r:id="rId7"/>
      <p:bold r:id="rId8"/>
    </p:embeddedFont>
    <p:embeddedFont>
      <p:font typeface="배달의민족 연성" panose="020B0600000101010101" pitchFamily="50" charset="-127"/>
      <p:regular r:id="rId9"/>
    </p:embeddedFont>
    <p:embeddedFont>
      <p:font typeface="배찌체" panose="00000500000000000000" pitchFamily="2" charset="-127"/>
      <p:regular r:id="rId10"/>
    </p:embeddedFont>
    <p:embeddedFont>
      <p:font typeface="배달의민족 도현" panose="020B0600000101010101" pitchFamily="50" charset="-127"/>
      <p:regular r:id="rId11"/>
    </p:embeddedFont>
    <p:embeddedFont>
      <p:font typeface="배달의민족 주아" panose="02020603020101020101" pitchFamily="18" charset="-127"/>
      <p:regular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7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98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 플레이와 솔로 플레이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내 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세부 사항을 기획한다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207210"/>
              </p:ext>
            </p:extLst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>
                <a:defRPr/>
              </a:pPr>
              <a:t>2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9725" y="1781175"/>
            <a:ext cx="4705350" cy="39433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블록의 정의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블록 타입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 	</a:t>
            </a:r>
            <a:r>
              <a:rPr lang="ko-KR" altLang="en-US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설정 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값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특수 블록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캐릭터 블록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lang="en-US" altLang="ko-KR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블록</a:t>
            </a:r>
            <a:endParaRPr lang="en-US" altLang="ko-KR" noProof="0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참고 문헌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 startAt="5"/>
              <a:tabLst/>
              <a:defRPr/>
            </a:pP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859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1781181"/>
              </p:ext>
            </p:extLst>
          </p:nvPr>
        </p:nvGraphicFramePr>
        <p:xfrm>
          <a:off x="6535266" y="1357713"/>
          <a:ext cx="4967112" cy="4286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883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69822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4556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의도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3849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  <p:sp>
        <p:nvSpPr>
          <p:cNvPr id="25" name="모서리가 둥근 직사각형 24"/>
          <p:cNvSpPr/>
          <p:nvPr/>
        </p:nvSpPr>
        <p:spPr>
          <a:xfrm>
            <a:off x="4736755" y="2719092"/>
            <a:ext cx="614978" cy="64008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4721787" y="2030384"/>
            <a:ext cx="614978" cy="6118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4540089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665017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2365511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3085082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3812934" y="1615406"/>
            <a:ext cx="614978" cy="457201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929505" y="1741515"/>
            <a:ext cx="614978" cy="45720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인벤토리 </a:t>
            </a:r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3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873000" y="1970116"/>
          <a:ext cx="4320000" cy="36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45619106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567169088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3922050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77969724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983963111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91200148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82007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1604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11693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454976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2462420"/>
                  </a:ext>
                </a:extLst>
              </a:tr>
            </a:tbl>
          </a:graphicData>
        </a:graphic>
      </p:graphicFrame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297" y="2072607"/>
            <a:ext cx="551393" cy="540000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8789" y="2072607"/>
            <a:ext cx="532416" cy="540000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7836" y="2072607"/>
            <a:ext cx="530328" cy="540000"/>
          </a:xfrm>
          <a:prstGeom prst="rect">
            <a:avLst/>
          </a:prstGeom>
        </p:spPr>
      </p:pic>
      <p:pic>
        <p:nvPicPr>
          <p:cNvPr id="1026" name="Picture 2" descr="온도계일러스트, 벡터, 상업적 이미지사이트 - 123R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421" y="2018716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0732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3916</TotalTime>
  <Words>41</Words>
  <Application>Microsoft Office PowerPoint</Application>
  <PresentationFormat>와이드스크린</PresentationFormat>
  <Paragraphs>21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맑은 고딕</vt:lpstr>
      <vt:lpstr>배달의민족 연성</vt:lpstr>
      <vt:lpstr>배찌체</vt:lpstr>
      <vt:lpstr>Arial</vt:lpstr>
      <vt:lpstr>배달의민족 도현</vt:lpstr>
      <vt:lpstr>배달의민족 주아</vt:lpstr>
      <vt:lpstr>Office 테마</vt:lpstr>
      <vt:lpstr>PowerPoint 프레젠테이션</vt:lpstr>
      <vt:lpstr>I N D E X</vt:lpstr>
      <vt:lpstr>1. 인벤토리 UI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576</cp:revision>
  <dcterms:created xsi:type="dcterms:W3CDTF">2020-09-21T00:19:03Z</dcterms:created>
  <dcterms:modified xsi:type="dcterms:W3CDTF">2021-01-11T12:21:25Z</dcterms:modified>
</cp:coreProperties>
</file>

<file path=docProps/thumbnail.jpeg>
</file>